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7632700" cy="10871200"/>
  <p:notesSz cx="7632700" cy="10871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2452" y="3366135"/>
            <a:ext cx="6487795" cy="228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44905" y="6080760"/>
            <a:ext cx="5342890" cy="271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1635" y="2497455"/>
            <a:ext cx="3320224" cy="7166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930840" y="2497455"/>
            <a:ext cx="3320224" cy="7166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635" y="434340"/>
            <a:ext cx="6869430" cy="1737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1635" y="2497455"/>
            <a:ext cx="6869430" cy="7166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95118" y="10098405"/>
            <a:ext cx="2442464" cy="54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1635" y="10098405"/>
            <a:ext cx="1755521" cy="54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95544" y="10098405"/>
            <a:ext cx="1755521" cy="54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32700" cy="1085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11" y="0"/>
            <a:ext cx="7315788" cy="1068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83" y="0"/>
            <a:ext cx="7290616" cy="1068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32700" cy="1084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20000" cy="1087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94" y="0"/>
            <a:ext cx="7303105" cy="1068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97" y="0"/>
            <a:ext cx="7303202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1" y="0"/>
            <a:ext cx="7570248" cy="1070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6500" cy="1071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31" y="0"/>
            <a:ext cx="7252468" cy="1065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03" y="0"/>
            <a:ext cx="7303396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33" y="0"/>
            <a:ext cx="7339166" cy="1073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2024-03-19T08:53:30Z</dcterms:created>
  <dcterms:modified xsi:type="dcterms:W3CDTF">2024-03-19T08:53:30Z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2015-01-12T00:00:00Z</vt:filetime>
  </property>
  <property fmtid="{D5CDD505-2E9C-101B-9397-08002B2CF9AE}" pid="3" name="Creator">
    <vt:lpwstr>PDF Presentation Adobe Photoshop CS</vt:lpwstr>
  </property>
  <property fmtid="{D5CDD505-2E9C-101B-9397-08002B2CF9AE}" pid="4" name="LastSaved">
    <vt:filetime>2024-03-19T00:00:00Z</vt:filetime>
  </property>
  <property fmtid="{D5CDD505-2E9C-101B-9397-08002B2CF9AE}" pid="5" name="Producer">
    <vt:lpwstr>3-Heights(TM) PDF Security Shell 4.8.25.2 (http://www.pdf-tools.com)</vt:lpwstr>
  </property>
</Properties>
</file>